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042"/>
    <a:srgbClr val="102A3F"/>
    <a:srgbClr val="10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246DB-CD39-FF87-B148-15F2B0565DBB}" v="543" dt="2025-08-26T21:12:19.326"/>
    <p1510:client id="{A86B86DF-BC56-AD0B-791D-DA7AEF9BE344}" v="4" dt="2025-08-27T13:44:22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816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G. Brubakken" userId="S::dianeb@aflc.org::6b2eda03-ba76-471f-925b-bf638cf7f680" providerId="AD" clId="Web-{A86B86DF-BC56-AD0B-791D-DA7AEF9BE344}"/>
    <pc:docChg chg="modSld">
      <pc:chgData name="Diane G. Brubakken" userId="S::dianeb@aflc.org::6b2eda03-ba76-471f-925b-bf638cf7f680" providerId="AD" clId="Web-{A86B86DF-BC56-AD0B-791D-DA7AEF9BE344}" dt="2025-08-27T13:44:21.021" v="0" actId="20577"/>
      <pc:docMkLst>
        <pc:docMk/>
      </pc:docMkLst>
      <pc:sldChg chg="modSp">
        <pc:chgData name="Diane G. Brubakken" userId="S::dianeb@aflc.org::6b2eda03-ba76-471f-925b-bf638cf7f680" providerId="AD" clId="Web-{A86B86DF-BC56-AD0B-791D-DA7AEF9BE344}" dt="2025-08-27T13:44:21.021" v="0" actId="20577"/>
        <pc:sldMkLst>
          <pc:docMk/>
          <pc:sldMk cId="2476228472" sldId="256"/>
        </pc:sldMkLst>
        <pc:spChg chg="mod">
          <ac:chgData name="Diane G. Brubakken" userId="S::dianeb@aflc.org::6b2eda03-ba76-471f-925b-bf638cf7f680" providerId="AD" clId="Web-{A86B86DF-BC56-AD0B-791D-DA7AEF9BE344}" dt="2025-08-27T13:44:21.021" v="0" actId="20577"/>
          <ac:spMkLst>
            <pc:docMk/>
            <pc:sldMk cId="2476228472" sldId="256"/>
            <ac:spMk id="12" creationId="{9EDFAD41-511A-7DB0-FC14-37055A46CBE0}"/>
          </ac:spMkLst>
        </pc:spChg>
      </pc:sldChg>
    </pc:docChg>
  </pc:docChgLst>
  <pc:docChgLst>
    <pc:chgData name="Diane G. Brubakken" userId="S::dianeb@aflc.org::6b2eda03-ba76-471f-925b-bf638cf7f680" providerId="AD" clId="Web-{200246DB-CD39-FF87-B148-15F2B0565DBB}"/>
    <pc:docChg chg="modSld">
      <pc:chgData name="Diane G. Brubakken" userId="S::dianeb@aflc.org::6b2eda03-ba76-471f-925b-bf638cf7f680" providerId="AD" clId="Web-{200246DB-CD39-FF87-B148-15F2B0565DBB}" dt="2025-08-26T21:12:19.326" v="345" actId="1076"/>
      <pc:docMkLst>
        <pc:docMk/>
      </pc:docMkLst>
      <pc:sldChg chg="addSp delSp modSp">
        <pc:chgData name="Diane G. Brubakken" userId="S::dianeb@aflc.org::6b2eda03-ba76-471f-925b-bf638cf7f680" providerId="AD" clId="Web-{200246DB-CD39-FF87-B148-15F2B0565DBB}" dt="2025-08-26T21:12:19.326" v="345" actId="1076"/>
        <pc:sldMkLst>
          <pc:docMk/>
          <pc:sldMk cId="2476228472" sldId="256"/>
        </pc:sldMkLst>
        <pc:spChg chg="add del mod">
          <ac:chgData name="Diane G. Brubakken" userId="S::dianeb@aflc.org::6b2eda03-ba76-471f-925b-bf638cf7f680" providerId="AD" clId="Web-{200246DB-CD39-FF87-B148-15F2B0565DBB}" dt="2025-08-26T20:50:41.472" v="84"/>
          <ac:spMkLst>
            <pc:docMk/>
            <pc:sldMk cId="2476228472" sldId="256"/>
            <ac:spMk id="7" creationId="{2AEB495D-2D0D-5608-349A-E6735EE21C67}"/>
          </ac:spMkLst>
        </pc:spChg>
        <pc:spChg chg="add mod">
          <ac:chgData name="Diane G. Brubakken" userId="S::dianeb@aflc.org::6b2eda03-ba76-471f-925b-bf638cf7f680" providerId="AD" clId="Web-{200246DB-CD39-FF87-B148-15F2B0565DBB}" dt="2025-08-26T20:52:25.333" v="142" actId="1076"/>
          <ac:spMkLst>
            <pc:docMk/>
            <pc:sldMk cId="2476228472" sldId="256"/>
            <ac:spMk id="8" creationId="{DD4E4C27-8985-3B9F-FB1E-6B42E87DD44C}"/>
          </ac:spMkLst>
        </pc:spChg>
        <pc:spChg chg="mod">
          <ac:chgData name="Diane G. Brubakken" userId="S::dianeb@aflc.org::6b2eda03-ba76-471f-925b-bf638cf7f680" providerId="AD" clId="Web-{200246DB-CD39-FF87-B148-15F2B0565DBB}" dt="2025-08-26T20:50:13.034" v="74" actId="1076"/>
          <ac:spMkLst>
            <pc:docMk/>
            <pc:sldMk cId="2476228472" sldId="256"/>
            <ac:spMk id="9" creationId="{00000000-0000-0000-0000-000000000000}"/>
          </ac:spMkLst>
        </pc:spChg>
        <pc:spChg chg="add mod">
          <ac:chgData name="Diane G. Brubakken" userId="S::dianeb@aflc.org::6b2eda03-ba76-471f-925b-bf638cf7f680" providerId="AD" clId="Web-{200246DB-CD39-FF87-B148-15F2B0565DBB}" dt="2025-08-26T20:52:25.333" v="143" actId="1076"/>
          <ac:spMkLst>
            <pc:docMk/>
            <pc:sldMk cId="2476228472" sldId="256"/>
            <ac:spMk id="12" creationId="{9EDFAD41-511A-7DB0-FC14-37055A46CBE0}"/>
          </ac:spMkLst>
        </pc:spChg>
        <pc:spChg chg="add mod">
          <ac:chgData name="Diane G. Brubakken" userId="S::dianeb@aflc.org::6b2eda03-ba76-471f-925b-bf638cf7f680" providerId="AD" clId="Web-{200246DB-CD39-FF87-B148-15F2B0565DBB}" dt="2025-08-26T20:52:34.708" v="146" actId="1076"/>
          <ac:spMkLst>
            <pc:docMk/>
            <pc:sldMk cId="2476228472" sldId="256"/>
            <ac:spMk id="13" creationId="{C21BBEF4-8BCD-53B8-9D9E-794422D33226}"/>
          </ac:spMkLst>
        </pc:spChg>
        <pc:spChg chg="add mod">
          <ac:chgData name="Diane G. Brubakken" userId="S::dianeb@aflc.org::6b2eda03-ba76-471f-925b-bf638cf7f680" providerId="AD" clId="Web-{200246DB-CD39-FF87-B148-15F2B0565DBB}" dt="2025-08-26T20:52:40.036" v="148" actId="1076"/>
          <ac:spMkLst>
            <pc:docMk/>
            <pc:sldMk cId="2476228472" sldId="256"/>
            <ac:spMk id="14" creationId="{113F2EFF-3E1E-1CA2-F5B7-A21A7F13B461}"/>
          </ac:spMkLst>
        </pc:spChg>
        <pc:spChg chg="mod">
          <ac:chgData name="Diane G. Brubakken" userId="S::dianeb@aflc.org::6b2eda03-ba76-471f-925b-bf638cf7f680" providerId="AD" clId="Web-{200246DB-CD39-FF87-B148-15F2B0565DBB}" dt="2025-08-26T20:48:52.565" v="35" actId="20577"/>
          <ac:spMkLst>
            <pc:docMk/>
            <pc:sldMk cId="2476228472" sldId="256"/>
            <ac:spMk id="17" creationId="{00000000-0000-0000-0000-000000000000}"/>
          </ac:spMkLst>
        </pc:spChg>
        <pc:spChg chg="add mod">
          <ac:chgData name="Diane G. Brubakken" userId="S::dianeb@aflc.org::6b2eda03-ba76-471f-925b-bf638cf7f680" providerId="AD" clId="Web-{200246DB-CD39-FF87-B148-15F2B0565DBB}" dt="2025-08-26T21:12:19.326" v="345" actId="1076"/>
          <ac:spMkLst>
            <pc:docMk/>
            <pc:sldMk cId="2476228472" sldId="256"/>
            <ac:spMk id="19" creationId="{EF72EE12-6F3B-A426-3DB0-E7E62E7A9E34}"/>
          </ac:spMkLst>
        </pc:spChg>
        <pc:spChg chg="add del mod">
          <ac:chgData name="Diane G. Brubakken" userId="S::dianeb@aflc.org::6b2eda03-ba76-471f-925b-bf638cf7f680" providerId="AD" clId="Web-{200246DB-CD39-FF87-B148-15F2B0565DBB}" dt="2025-08-26T20:59:25.167" v="251"/>
          <ac:spMkLst>
            <pc:docMk/>
            <pc:sldMk cId="2476228472" sldId="256"/>
            <ac:spMk id="20" creationId="{3CC7D75B-F6D3-F889-1833-B0F2C1C8808C}"/>
          </ac:spMkLst>
        </pc:spChg>
        <pc:spChg chg="add del">
          <ac:chgData name="Diane G. Brubakken" userId="S::dianeb@aflc.org::6b2eda03-ba76-471f-925b-bf638cf7f680" providerId="AD" clId="Web-{200246DB-CD39-FF87-B148-15F2B0565DBB}" dt="2025-08-26T20:55:56.493" v="199"/>
          <ac:spMkLst>
            <pc:docMk/>
            <pc:sldMk cId="2476228472" sldId="256"/>
            <ac:spMk id="21" creationId="{D135045A-0EB2-29E4-0CBE-EE75B3F0D4B4}"/>
          </ac:spMkLst>
        </pc:spChg>
        <pc:spChg chg="add del">
          <ac:chgData name="Diane G. Brubakken" userId="S::dianeb@aflc.org::6b2eda03-ba76-471f-925b-bf638cf7f680" providerId="AD" clId="Web-{200246DB-CD39-FF87-B148-15F2B0565DBB}" dt="2025-08-26T20:56:05.915" v="201"/>
          <ac:spMkLst>
            <pc:docMk/>
            <pc:sldMk cId="2476228472" sldId="256"/>
            <ac:spMk id="22" creationId="{9268FDDB-6CC4-A51F-224F-3AE4D8A61781}"/>
          </ac:spMkLst>
        </pc:spChg>
        <pc:spChg chg="add del mod">
          <ac:chgData name="Diane G. Brubakken" userId="S::dianeb@aflc.org::6b2eda03-ba76-471f-925b-bf638cf7f680" providerId="AD" clId="Web-{200246DB-CD39-FF87-B148-15F2B0565DBB}" dt="2025-08-26T20:59:22.339" v="250"/>
          <ac:spMkLst>
            <pc:docMk/>
            <pc:sldMk cId="2476228472" sldId="256"/>
            <ac:spMk id="23" creationId="{C2F015BB-5F1E-2C91-89D2-D17F405D934D}"/>
          </ac:spMkLst>
        </pc:spChg>
        <pc:spChg chg="add mod">
          <ac:chgData name="Diane G. Brubakken" userId="S::dianeb@aflc.org::6b2eda03-ba76-471f-925b-bf638cf7f680" providerId="AD" clId="Web-{200246DB-CD39-FF87-B148-15F2B0565DBB}" dt="2025-08-26T21:01:04.402" v="285" actId="1076"/>
          <ac:spMkLst>
            <pc:docMk/>
            <pc:sldMk cId="2476228472" sldId="256"/>
            <ac:spMk id="24" creationId="{9124DB02-0890-2D7F-9217-196C2E2E4BA2}"/>
          </ac:spMkLst>
        </pc:spChg>
        <pc:spChg chg="add mod">
          <ac:chgData name="Diane G. Brubakken" userId="S::dianeb@aflc.org::6b2eda03-ba76-471f-925b-bf638cf7f680" providerId="AD" clId="Web-{200246DB-CD39-FF87-B148-15F2B0565DBB}" dt="2025-08-26T21:01:04.418" v="286" actId="1076"/>
          <ac:spMkLst>
            <pc:docMk/>
            <pc:sldMk cId="2476228472" sldId="256"/>
            <ac:spMk id="25" creationId="{A04C1A0B-7888-1895-0F31-6E0AC736B2AD}"/>
          </ac:spMkLst>
        </pc:spChg>
        <pc:spChg chg="add mod">
          <ac:chgData name="Diane G. Brubakken" userId="S::dianeb@aflc.org::6b2eda03-ba76-471f-925b-bf638cf7f680" providerId="AD" clId="Web-{200246DB-CD39-FF87-B148-15F2B0565DBB}" dt="2025-08-26T21:01:04.433" v="287" actId="1076"/>
          <ac:spMkLst>
            <pc:docMk/>
            <pc:sldMk cId="2476228472" sldId="256"/>
            <ac:spMk id="26" creationId="{0E1C0329-487B-1020-9B16-52C8D8B72B9B}"/>
          </ac:spMkLst>
        </pc:spChg>
        <pc:picChg chg="add mod">
          <ac:chgData name="Diane G. Brubakken" userId="S::dianeb@aflc.org::6b2eda03-ba76-471f-925b-bf638cf7f680" providerId="AD" clId="Web-{200246DB-CD39-FF87-B148-15F2B0565DBB}" dt="2025-08-26T20:52:34.708" v="144" actId="1076"/>
          <ac:picMkLst>
            <pc:docMk/>
            <pc:sldMk cId="2476228472" sldId="256"/>
            <ac:picMk id="2" creationId="{A124E301-E7C0-9B3E-E867-FB73A2851DAC}"/>
          </ac:picMkLst>
        </pc:picChg>
        <pc:picChg chg="add mod">
          <ac:chgData name="Diane G. Brubakken" userId="S::dianeb@aflc.org::6b2eda03-ba76-471f-925b-bf638cf7f680" providerId="AD" clId="Web-{200246DB-CD39-FF87-B148-15F2B0565DBB}" dt="2025-08-26T20:52:34.708" v="145" actId="1076"/>
          <ac:picMkLst>
            <pc:docMk/>
            <pc:sldMk cId="2476228472" sldId="256"/>
            <ac:picMk id="3" creationId="{A51A64D6-26D5-4F9F-2DBD-8E3A1E540471}"/>
          </ac:picMkLst>
        </pc:picChg>
        <pc:picChg chg="add del mod">
          <ac:chgData name="Diane G. Brubakken" userId="S::dianeb@aflc.org::6b2eda03-ba76-471f-925b-bf638cf7f680" providerId="AD" clId="Web-{200246DB-CD39-FF87-B148-15F2B0565DBB}" dt="2025-08-26T20:48:23.018" v="29"/>
          <ac:picMkLst>
            <pc:docMk/>
            <pc:sldMk cId="2476228472" sldId="256"/>
            <ac:picMk id="4" creationId="{9494C7A3-22FD-72FB-54C4-1E62949E5965}"/>
          </ac:picMkLst>
        </pc:picChg>
        <pc:picChg chg="add mod">
          <ac:chgData name="Diane G. Brubakken" userId="S::dianeb@aflc.org::6b2eda03-ba76-471f-925b-bf638cf7f680" providerId="AD" clId="Web-{200246DB-CD39-FF87-B148-15F2B0565DBB}" dt="2025-08-26T20:52:25.318" v="140" actId="1076"/>
          <ac:picMkLst>
            <pc:docMk/>
            <pc:sldMk cId="2476228472" sldId="256"/>
            <ac:picMk id="5" creationId="{17BF6FB8-8923-1D93-8A10-56BD48BD43C1}"/>
          </ac:picMkLst>
        </pc:picChg>
        <pc:picChg chg="add mod">
          <ac:chgData name="Diane G. Brubakken" userId="S::dianeb@aflc.org::6b2eda03-ba76-471f-925b-bf638cf7f680" providerId="AD" clId="Web-{200246DB-CD39-FF87-B148-15F2B0565DBB}" dt="2025-08-26T20:52:25.318" v="141" actId="1076"/>
          <ac:picMkLst>
            <pc:docMk/>
            <pc:sldMk cId="2476228472" sldId="256"/>
            <ac:picMk id="6" creationId="{DCCCC2FB-CE02-4087-72AD-82611FB18B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8FE35-AD78-435E-B88D-B3FB37FFD67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48A1-5A7B-4C88-9A0E-03F1D3A5D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948A1-5A7B-4C88-9A0E-03F1D3A5D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9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DF54-561C-4387-A83B-1D744002B32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0158-AE82-41F6-9B1C-12CB2B9F9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8"/>
          <p:cNvSpPr/>
          <p:nvPr/>
        </p:nvSpPr>
        <p:spPr>
          <a:xfrm rot="343292" flipH="1">
            <a:off x="-141741" y="5103101"/>
            <a:ext cx="12359964" cy="2346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944 h 9944"/>
              <a:gd name="connsiteX1" fmla="*/ 9746 w 10000"/>
              <a:gd name="connsiteY1" fmla="*/ 0 h 9944"/>
              <a:gd name="connsiteX2" fmla="*/ 10000 w 10000"/>
              <a:gd name="connsiteY2" fmla="*/ 9944 h 9944"/>
              <a:gd name="connsiteX3" fmla="*/ 0 w 10000"/>
              <a:gd name="connsiteY3" fmla="*/ 9944 h 9944"/>
              <a:gd name="connsiteX4" fmla="*/ 0 w 10000"/>
              <a:gd name="connsiteY4" fmla="*/ 1944 h 9944"/>
              <a:gd name="connsiteX0" fmla="*/ 0 w 9758"/>
              <a:gd name="connsiteY0" fmla="*/ 1955 h 10000"/>
              <a:gd name="connsiteX1" fmla="*/ 9746 w 9758"/>
              <a:gd name="connsiteY1" fmla="*/ 0 h 10000"/>
              <a:gd name="connsiteX2" fmla="*/ 9549 w 9758"/>
              <a:gd name="connsiteY2" fmla="*/ 6333 h 10000"/>
              <a:gd name="connsiteX3" fmla="*/ 0 w 9758"/>
              <a:gd name="connsiteY3" fmla="*/ 10000 h 10000"/>
              <a:gd name="connsiteX4" fmla="*/ 0 w 9758"/>
              <a:gd name="connsiteY4" fmla="*/ 1955 h 10000"/>
              <a:gd name="connsiteX0" fmla="*/ 0 w 10001"/>
              <a:gd name="connsiteY0" fmla="*/ 1955 h 10000"/>
              <a:gd name="connsiteX1" fmla="*/ 9988 w 10001"/>
              <a:gd name="connsiteY1" fmla="*/ 0 h 10000"/>
              <a:gd name="connsiteX2" fmla="*/ 9788 w 10001"/>
              <a:gd name="connsiteY2" fmla="*/ 8717 h 10000"/>
              <a:gd name="connsiteX3" fmla="*/ 0 w 10001"/>
              <a:gd name="connsiteY3" fmla="*/ 10000 h 10000"/>
              <a:gd name="connsiteX4" fmla="*/ 0 w 10001"/>
              <a:gd name="connsiteY4" fmla="*/ 1955 h 10000"/>
              <a:gd name="connsiteX0" fmla="*/ 0 w 10008"/>
              <a:gd name="connsiteY0" fmla="*/ 1955 h 10000"/>
              <a:gd name="connsiteX1" fmla="*/ 9988 w 10008"/>
              <a:gd name="connsiteY1" fmla="*/ 0 h 10000"/>
              <a:gd name="connsiteX2" fmla="*/ 9788 w 10008"/>
              <a:gd name="connsiteY2" fmla="*/ 8717 h 10000"/>
              <a:gd name="connsiteX3" fmla="*/ 0 w 10008"/>
              <a:gd name="connsiteY3" fmla="*/ 10000 h 10000"/>
              <a:gd name="connsiteX4" fmla="*/ 0 w 10008"/>
              <a:gd name="connsiteY4" fmla="*/ 1955 h 10000"/>
              <a:gd name="connsiteX0" fmla="*/ 0 w 10000"/>
              <a:gd name="connsiteY0" fmla="*/ 1959 h 10004"/>
              <a:gd name="connsiteX1" fmla="*/ 9980 w 10000"/>
              <a:gd name="connsiteY1" fmla="*/ 0 h 10004"/>
              <a:gd name="connsiteX2" fmla="*/ 9788 w 10000"/>
              <a:gd name="connsiteY2" fmla="*/ 8721 h 10004"/>
              <a:gd name="connsiteX3" fmla="*/ 0 w 10000"/>
              <a:gd name="connsiteY3" fmla="*/ 10004 h 10004"/>
              <a:gd name="connsiteX4" fmla="*/ 0 w 10000"/>
              <a:gd name="connsiteY4" fmla="*/ 1959 h 10004"/>
              <a:gd name="connsiteX0" fmla="*/ 0 w 9980"/>
              <a:gd name="connsiteY0" fmla="*/ 1959 h 10004"/>
              <a:gd name="connsiteX1" fmla="*/ 9980 w 9980"/>
              <a:gd name="connsiteY1" fmla="*/ 0 h 10004"/>
              <a:gd name="connsiteX2" fmla="*/ 9788 w 9980"/>
              <a:gd name="connsiteY2" fmla="*/ 8721 h 10004"/>
              <a:gd name="connsiteX3" fmla="*/ 0 w 9980"/>
              <a:gd name="connsiteY3" fmla="*/ 10004 h 10004"/>
              <a:gd name="connsiteX4" fmla="*/ 0 w 9980"/>
              <a:gd name="connsiteY4" fmla="*/ 1959 h 10004"/>
              <a:gd name="connsiteX0" fmla="*/ 0 w 10000"/>
              <a:gd name="connsiteY0" fmla="*/ 1958 h 8718"/>
              <a:gd name="connsiteX1" fmla="*/ 10000 w 10000"/>
              <a:gd name="connsiteY1" fmla="*/ 0 h 8718"/>
              <a:gd name="connsiteX2" fmla="*/ 9808 w 10000"/>
              <a:gd name="connsiteY2" fmla="*/ 8718 h 8718"/>
              <a:gd name="connsiteX3" fmla="*/ 140 w 10000"/>
              <a:gd name="connsiteY3" fmla="*/ 5976 h 8718"/>
              <a:gd name="connsiteX4" fmla="*/ 0 w 10000"/>
              <a:gd name="connsiteY4" fmla="*/ 1958 h 8718"/>
              <a:gd name="connsiteX0" fmla="*/ 0 w 10000"/>
              <a:gd name="connsiteY0" fmla="*/ 2246 h 10000"/>
              <a:gd name="connsiteX1" fmla="*/ 10000 w 10000"/>
              <a:gd name="connsiteY1" fmla="*/ 0 h 10000"/>
              <a:gd name="connsiteX2" fmla="*/ 9808 w 10000"/>
              <a:gd name="connsiteY2" fmla="*/ 10000 h 10000"/>
              <a:gd name="connsiteX3" fmla="*/ 182 w 10000"/>
              <a:gd name="connsiteY3" fmla="*/ 5858 h 10000"/>
              <a:gd name="connsiteX4" fmla="*/ 0 w 10000"/>
              <a:gd name="connsiteY4" fmla="*/ 2246 h 10000"/>
              <a:gd name="connsiteX0" fmla="*/ 0 w 10000"/>
              <a:gd name="connsiteY0" fmla="*/ 2246 h 10000"/>
              <a:gd name="connsiteX1" fmla="*/ 10000 w 10000"/>
              <a:gd name="connsiteY1" fmla="*/ 0 h 10000"/>
              <a:gd name="connsiteX2" fmla="*/ 9808 w 10000"/>
              <a:gd name="connsiteY2" fmla="*/ 10000 h 10000"/>
              <a:gd name="connsiteX3" fmla="*/ 245 w 10000"/>
              <a:gd name="connsiteY3" fmla="*/ 5361 h 10000"/>
              <a:gd name="connsiteX4" fmla="*/ 0 w 10000"/>
              <a:gd name="connsiteY4" fmla="*/ 2246 h 10000"/>
              <a:gd name="connsiteX0" fmla="*/ 0 w 10000"/>
              <a:gd name="connsiteY0" fmla="*/ 2246 h 10000"/>
              <a:gd name="connsiteX1" fmla="*/ 10000 w 10000"/>
              <a:gd name="connsiteY1" fmla="*/ 0 h 10000"/>
              <a:gd name="connsiteX2" fmla="*/ 9808 w 10000"/>
              <a:gd name="connsiteY2" fmla="*/ 10000 h 10000"/>
              <a:gd name="connsiteX3" fmla="*/ 153 w 10000"/>
              <a:gd name="connsiteY3" fmla="*/ 4985 h 10000"/>
              <a:gd name="connsiteX4" fmla="*/ 0 w 10000"/>
              <a:gd name="connsiteY4" fmla="*/ 2246 h 10000"/>
              <a:gd name="connsiteX0" fmla="*/ 85 w 9856"/>
              <a:gd name="connsiteY0" fmla="*/ 2246 h 10000"/>
              <a:gd name="connsiteX1" fmla="*/ 9856 w 9856"/>
              <a:gd name="connsiteY1" fmla="*/ 0 h 10000"/>
              <a:gd name="connsiteX2" fmla="*/ 9664 w 9856"/>
              <a:gd name="connsiteY2" fmla="*/ 10000 h 10000"/>
              <a:gd name="connsiteX3" fmla="*/ 9 w 9856"/>
              <a:gd name="connsiteY3" fmla="*/ 4985 h 10000"/>
              <a:gd name="connsiteX4" fmla="*/ 85 w 9856"/>
              <a:gd name="connsiteY4" fmla="*/ 2246 h 10000"/>
              <a:gd name="connsiteX0" fmla="*/ 91 w 10005"/>
              <a:gd name="connsiteY0" fmla="*/ 2246 h 10000"/>
              <a:gd name="connsiteX1" fmla="*/ 10005 w 10005"/>
              <a:gd name="connsiteY1" fmla="*/ 0 h 10000"/>
              <a:gd name="connsiteX2" fmla="*/ 9810 w 10005"/>
              <a:gd name="connsiteY2" fmla="*/ 10000 h 10000"/>
              <a:gd name="connsiteX3" fmla="*/ 14 w 10005"/>
              <a:gd name="connsiteY3" fmla="*/ 4985 h 10000"/>
              <a:gd name="connsiteX4" fmla="*/ 91 w 10005"/>
              <a:gd name="connsiteY4" fmla="*/ 2246 h 10000"/>
              <a:gd name="connsiteX0" fmla="*/ 64 w 10010"/>
              <a:gd name="connsiteY0" fmla="*/ 2311 h 10000"/>
              <a:gd name="connsiteX1" fmla="*/ 10010 w 10010"/>
              <a:gd name="connsiteY1" fmla="*/ 0 h 10000"/>
              <a:gd name="connsiteX2" fmla="*/ 9815 w 10010"/>
              <a:gd name="connsiteY2" fmla="*/ 10000 h 10000"/>
              <a:gd name="connsiteX3" fmla="*/ 19 w 10010"/>
              <a:gd name="connsiteY3" fmla="*/ 4985 h 10000"/>
              <a:gd name="connsiteX4" fmla="*/ 64 w 10010"/>
              <a:gd name="connsiteY4" fmla="*/ 2311 h 10000"/>
              <a:gd name="connsiteX0" fmla="*/ 61 w 10007"/>
              <a:gd name="connsiteY0" fmla="*/ 2311 h 10000"/>
              <a:gd name="connsiteX1" fmla="*/ 10007 w 10007"/>
              <a:gd name="connsiteY1" fmla="*/ 0 h 10000"/>
              <a:gd name="connsiteX2" fmla="*/ 9812 w 10007"/>
              <a:gd name="connsiteY2" fmla="*/ 10000 h 10000"/>
              <a:gd name="connsiteX3" fmla="*/ 16 w 10007"/>
              <a:gd name="connsiteY3" fmla="*/ 4985 h 10000"/>
              <a:gd name="connsiteX4" fmla="*/ 61 w 10007"/>
              <a:gd name="connsiteY4" fmla="*/ 2311 h 10000"/>
              <a:gd name="connsiteX0" fmla="*/ 45 w 9991"/>
              <a:gd name="connsiteY0" fmla="*/ 2311 h 10000"/>
              <a:gd name="connsiteX1" fmla="*/ 9991 w 9991"/>
              <a:gd name="connsiteY1" fmla="*/ 0 h 10000"/>
              <a:gd name="connsiteX2" fmla="*/ 9796 w 9991"/>
              <a:gd name="connsiteY2" fmla="*/ 10000 h 10000"/>
              <a:gd name="connsiteX3" fmla="*/ 0 w 9991"/>
              <a:gd name="connsiteY3" fmla="*/ 4985 h 10000"/>
              <a:gd name="connsiteX4" fmla="*/ 45 w 9991"/>
              <a:gd name="connsiteY4" fmla="*/ 2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1" h="10000">
                <a:moveTo>
                  <a:pt x="45" y="2311"/>
                </a:moveTo>
                <a:lnTo>
                  <a:pt x="9991" y="0"/>
                </a:lnTo>
                <a:cubicBezTo>
                  <a:pt x="9904" y="4097"/>
                  <a:pt x="9869" y="6222"/>
                  <a:pt x="9796" y="10000"/>
                </a:cubicBezTo>
                <a:lnTo>
                  <a:pt x="0" y="4985"/>
                </a:lnTo>
                <a:cubicBezTo>
                  <a:pt x="42" y="3170"/>
                  <a:pt x="26" y="4097"/>
                  <a:pt x="45" y="2311"/>
                </a:cubicBezTo>
                <a:close/>
              </a:path>
            </a:pathLst>
          </a:custGeom>
          <a:solidFill>
            <a:srgbClr val="102A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Input 9"/>
          <p:cNvSpPr/>
          <p:nvPr/>
        </p:nvSpPr>
        <p:spPr>
          <a:xfrm rot="343292" flipV="1">
            <a:off x="-13169" y="-597844"/>
            <a:ext cx="12342282" cy="20772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27 w 10000"/>
              <a:gd name="connsiteY0" fmla="*/ 196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27 w 10000"/>
              <a:gd name="connsiteY4" fmla="*/ 1962 h 10000"/>
              <a:gd name="connsiteX0" fmla="*/ 133 w 9806"/>
              <a:gd name="connsiteY0" fmla="*/ 1962 h 10000"/>
              <a:gd name="connsiteX1" fmla="*/ 9806 w 9806"/>
              <a:gd name="connsiteY1" fmla="*/ 0 h 10000"/>
              <a:gd name="connsiteX2" fmla="*/ 9806 w 9806"/>
              <a:gd name="connsiteY2" fmla="*/ 10000 h 10000"/>
              <a:gd name="connsiteX3" fmla="*/ 0 w 9806"/>
              <a:gd name="connsiteY3" fmla="*/ 6276 h 10000"/>
              <a:gd name="connsiteX4" fmla="*/ 133 w 9806"/>
              <a:gd name="connsiteY4" fmla="*/ 1962 h 10000"/>
              <a:gd name="connsiteX0" fmla="*/ 31 w 9895"/>
              <a:gd name="connsiteY0" fmla="*/ 1962 h 10000"/>
              <a:gd name="connsiteX1" fmla="*/ 9895 w 9895"/>
              <a:gd name="connsiteY1" fmla="*/ 0 h 10000"/>
              <a:gd name="connsiteX2" fmla="*/ 9895 w 9895"/>
              <a:gd name="connsiteY2" fmla="*/ 10000 h 10000"/>
              <a:gd name="connsiteX3" fmla="*/ 0 w 9895"/>
              <a:gd name="connsiteY3" fmla="*/ 5258 h 10000"/>
              <a:gd name="connsiteX4" fmla="*/ 31 w 9895"/>
              <a:gd name="connsiteY4" fmla="*/ 1962 h 10000"/>
              <a:gd name="connsiteX0" fmla="*/ 47 w 10016"/>
              <a:gd name="connsiteY0" fmla="*/ 1962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0 w 10016"/>
              <a:gd name="connsiteY3" fmla="*/ 3407 h 10000"/>
              <a:gd name="connsiteX4" fmla="*/ 47 w 10016"/>
              <a:gd name="connsiteY4" fmla="*/ 1962 h 10000"/>
              <a:gd name="connsiteX0" fmla="*/ 78 w 10047"/>
              <a:gd name="connsiteY0" fmla="*/ 1962 h 10000"/>
              <a:gd name="connsiteX1" fmla="*/ 10047 w 10047"/>
              <a:gd name="connsiteY1" fmla="*/ 0 h 10000"/>
              <a:gd name="connsiteX2" fmla="*/ 10047 w 10047"/>
              <a:gd name="connsiteY2" fmla="*/ 10000 h 10000"/>
              <a:gd name="connsiteX3" fmla="*/ 0 w 10047"/>
              <a:gd name="connsiteY3" fmla="*/ 1937 h 10000"/>
              <a:gd name="connsiteX4" fmla="*/ 78 w 10047"/>
              <a:gd name="connsiteY4" fmla="*/ 1962 h 10000"/>
              <a:gd name="connsiteX0" fmla="*/ 21 w 9990"/>
              <a:gd name="connsiteY0" fmla="*/ 1962 h 10000"/>
              <a:gd name="connsiteX1" fmla="*/ 9990 w 9990"/>
              <a:gd name="connsiteY1" fmla="*/ 0 h 10000"/>
              <a:gd name="connsiteX2" fmla="*/ 9990 w 9990"/>
              <a:gd name="connsiteY2" fmla="*/ 10000 h 10000"/>
              <a:gd name="connsiteX3" fmla="*/ 0 w 9990"/>
              <a:gd name="connsiteY3" fmla="*/ 3160 h 10000"/>
              <a:gd name="connsiteX4" fmla="*/ 21 w 9990"/>
              <a:gd name="connsiteY4" fmla="*/ 1962 h 10000"/>
              <a:gd name="connsiteX0" fmla="*/ 21 w 10083"/>
              <a:gd name="connsiteY0" fmla="*/ 1962 h 3894"/>
              <a:gd name="connsiteX1" fmla="*/ 10000 w 10083"/>
              <a:gd name="connsiteY1" fmla="*/ 0 h 3894"/>
              <a:gd name="connsiteX2" fmla="*/ 10083 w 10083"/>
              <a:gd name="connsiteY2" fmla="*/ 3894 h 3894"/>
              <a:gd name="connsiteX3" fmla="*/ 0 w 10083"/>
              <a:gd name="connsiteY3" fmla="*/ 3160 h 3894"/>
              <a:gd name="connsiteX4" fmla="*/ 21 w 10083"/>
              <a:gd name="connsiteY4" fmla="*/ 1962 h 3894"/>
              <a:gd name="connsiteX0" fmla="*/ 21 w 9919"/>
              <a:gd name="connsiteY0" fmla="*/ 5039 h 19448"/>
              <a:gd name="connsiteX1" fmla="*/ 9918 w 9919"/>
              <a:gd name="connsiteY1" fmla="*/ 0 h 19448"/>
              <a:gd name="connsiteX2" fmla="*/ 9636 w 9919"/>
              <a:gd name="connsiteY2" fmla="*/ 19448 h 19448"/>
              <a:gd name="connsiteX3" fmla="*/ 0 w 9919"/>
              <a:gd name="connsiteY3" fmla="*/ 8115 h 19448"/>
              <a:gd name="connsiteX4" fmla="*/ 21 w 9919"/>
              <a:gd name="connsiteY4" fmla="*/ 5039 h 19448"/>
              <a:gd name="connsiteX0" fmla="*/ 21 w 9846"/>
              <a:gd name="connsiteY0" fmla="*/ 2515 h 9924"/>
              <a:gd name="connsiteX1" fmla="*/ 9844 w 9846"/>
              <a:gd name="connsiteY1" fmla="*/ 0 h 9924"/>
              <a:gd name="connsiteX2" fmla="*/ 9715 w 9846"/>
              <a:gd name="connsiteY2" fmla="*/ 9924 h 9924"/>
              <a:gd name="connsiteX3" fmla="*/ 0 w 9846"/>
              <a:gd name="connsiteY3" fmla="*/ 4097 h 9924"/>
              <a:gd name="connsiteX4" fmla="*/ 21 w 9846"/>
              <a:gd name="connsiteY4" fmla="*/ 2515 h 9924"/>
              <a:gd name="connsiteX0" fmla="*/ 38 w 10000"/>
              <a:gd name="connsiteY0" fmla="*/ 2450 h 10000"/>
              <a:gd name="connsiteX1" fmla="*/ 9998 w 10000"/>
              <a:gd name="connsiteY1" fmla="*/ 0 h 10000"/>
              <a:gd name="connsiteX2" fmla="*/ 9867 w 10000"/>
              <a:gd name="connsiteY2" fmla="*/ 10000 h 10000"/>
              <a:gd name="connsiteX3" fmla="*/ 0 w 10000"/>
              <a:gd name="connsiteY3" fmla="*/ 4128 h 10000"/>
              <a:gd name="connsiteX4" fmla="*/ 38 w 10000"/>
              <a:gd name="connsiteY4" fmla="*/ 2450 h 10000"/>
              <a:gd name="connsiteX0" fmla="*/ 38 w 10016"/>
              <a:gd name="connsiteY0" fmla="*/ 2487 h 10037"/>
              <a:gd name="connsiteX1" fmla="*/ 10014 w 10016"/>
              <a:gd name="connsiteY1" fmla="*/ 0 h 10037"/>
              <a:gd name="connsiteX2" fmla="*/ 9867 w 10016"/>
              <a:gd name="connsiteY2" fmla="*/ 10037 h 10037"/>
              <a:gd name="connsiteX3" fmla="*/ 0 w 10016"/>
              <a:gd name="connsiteY3" fmla="*/ 4165 h 10037"/>
              <a:gd name="connsiteX4" fmla="*/ 38 w 10016"/>
              <a:gd name="connsiteY4" fmla="*/ 2487 h 10037"/>
              <a:gd name="connsiteX0" fmla="*/ 38 w 10016"/>
              <a:gd name="connsiteY0" fmla="*/ 2487 h 9874"/>
              <a:gd name="connsiteX1" fmla="*/ 10014 w 10016"/>
              <a:gd name="connsiteY1" fmla="*/ 0 h 9874"/>
              <a:gd name="connsiteX2" fmla="*/ 9831 w 10016"/>
              <a:gd name="connsiteY2" fmla="*/ 9874 h 9874"/>
              <a:gd name="connsiteX3" fmla="*/ 0 w 10016"/>
              <a:gd name="connsiteY3" fmla="*/ 4165 h 9874"/>
              <a:gd name="connsiteX4" fmla="*/ 38 w 10016"/>
              <a:gd name="connsiteY4" fmla="*/ 2487 h 9874"/>
              <a:gd name="connsiteX0" fmla="*/ 38 w 10000"/>
              <a:gd name="connsiteY0" fmla="*/ 2519 h 10212"/>
              <a:gd name="connsiteX1" fmla="*/ 9998 w 10000"/>
              <a:gd name="connsiteY1" fmla="*/ 0 h 10212"/>
              <a:gd name="connsiteX2" fmla="*/ 9850 w 10000"/>
              <a:gd name="connsiteY2" fmla="*/ 10212 h 10212"/>
              <a:gd name="connsiteX3" fmla="*/ 0 w 10000"/>
              <a:gd name="connsiteY3" fmla="*/ 4218 h 10212"/>
              <a:gd name="connsiteX4" fmla="*/ 38 w 10000"/>
              <a:gd name="connsiteY4" fmla="*/ 2519 h 10212"/>
              <a:gd name="connsiteX0" fmla="*/ 38 w 10006"/>
              <a:gd name="connsiteY0" fmla="*/ 2519 h 10212"/>
              <a:gd name="connsiteX1" fmla="*/ 9998 w 10006"/>
              <a:gd name="connsiteY1" fmla="*/ 0 h 10212"/>
              <a:gd name="connsiteX2" fmla="*/ 9850 w 10006"/>
              <a:gd name="connsiteY2" fmla="*/ 10212 h 10212"/>
              <a:gd name="connsiteX3" fmla="*/ 0 w 10006"/>
              <a:gd name="connsiteY3" fmla="*/ 4218 h 10212"/>
              <a:gd name="connsiteX4" fmla="*/ 38 w 10006"/>
              <a:gd name="connsiteY4" fmla="*/ 2519 h 10212"/>
              <a:gd name="connsiteX0" fmla="*/ 38 w 10007"/>
              <a:gd name="connsiteY0" fmla="*/ 2519 h 10212"/>
              <a:gd name="connsiteX1" fmla="*/ 9998 w 10007"/>
              <a:gd name="connsiteY1" fmla="*/ 0 h 10212"/>
              <a:gd name="connsiteX2" fmla="*/ 9850 w 10007"/>
              <a:gd name="connsiteY2" fmla="*/ 10212 h 10212"/>
              <a:gd name="connsiteX3" fmla="*/ 0 w 10007"/>
              <a:gd name="connsiteY3" fmla="*/ 4218 h 10212"/>
              <a:gd name="connsiteX4" fmla="*/ 38 w 10007"/>
              <a:gd name="connsiteY4" fmla="*/ 2519 h 10212"/>
              <a:gd name="connsiteX0" fmla="*/ 38 w 10023"/>
              <a:gd name="connsiteY0" fmla="*/ 2651 h 10344"/>
              <a:gd name="connsiteX1" fmla="*/ 10016 w 10023"/>
              <a:gd name="connsiteY1" fmla="*/ 0 h 10344"/>
              <a:gd name="connsiteX2" fmla="*/ 9850 w 10023"/>
              <a:gd name="connsiteY2" fmla="*/ 10344 h 10344"/>
              <a:gd name="connsiteX3" fmla="*/ 0 w 10023"/>
              <a:gd name="connsiteY3" fmla="*/ 4350 h 10344"/>
              <a:gd name="connsiteX4" fmla="*/ 38 w 10023"/>
              <a:gd name="connsiteY4" fmla="*/ 2651 h 10344"/>
              <a:gd name="connsiteX0" fmla="*/ 38 w 10016"/>
              <a:gd name="connsiteY0" fmla="*/ 2651 h 10344"/>
              <a:gd name="connsiteX1" fmla="*/ 10016 w 10016"/>
              <a:gd name="connsiteY1" fmla="*/ 0 h 10344"/>
              <a:gd name="connsiteX2" fmla="*/ 9850 w 10016"/>
              <a:gd name="connsiteY2" fmla="*/ 10344 h 10344"/>
              <a:gd name="connsiteX3" fmla="*/ 0 w 10016"/>
              <a:gd name="connsiteY3" fmla="*/ 4350 h 10344"/>
              <a:gd name="connsiteX4" fmla="*/ 38 w 10016"/>
              <a:gd name="connsiteY4" fmla="*/ 2651 h 1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6" h="10344">
                <a:moveTo>
                  <a:pt x="38" y="2651"/>
                </a:moveTo>
                <a:lnTo>
                  <a:pt x="10016" y="0"/>
                </a:lnTo>
                <a:cubicBezTo>
                  <a:pt x="9996" y="1768"/>
                  <a:pt x="9996" y="171"/>
                  <a:pt x="9850" y="10344"/>
                </a:cubicBezTo>
                <a:lnTo>
                  <a:pt x="0" y="4350"/>
                </a:lnTo>
                <a:cubicBezTo>
                  <a:pt x="46" y="2413"/>
                  <a:pt x="-7" y="4588"/>
                  <a:pt x="38" y="2651"/>
                </a:cubicBezTo>
                <a:close/>
              </a:path>
            </a:pathLst>
          </a:custGeom>
          <a:solidFill>
            <a:srgbClr val="102A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r="6008" b="6031"/>
          <a:stretch/>
        </p:blipFill>
        <p:spPr>
          <a:xfrm>
            <a:off x="441158" y="241745"/>
            <a:ext cx="4780104" cy="478745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73" y="241745"/>
            <a:ext cx="6304627" cy="10645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4532" y="5115502"/>
            <a:ext cx="455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Regional Conference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755" y="5802210"/>
            <a:ext cx="51736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DE5042"/>
                </a:solidFill>
              </a:rPr>
              <a:t>Mission Clarity: Renewing the Congregation for the Mission of God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Graphic 1" descr="Monthly calendar with solid fill">
            <a:extLst>
              <a:ext uri="{FF2B5EF4-FFF2-40B4-BE49-F238E27FC236}">
                <a16:creationId xmlns:a16="http://schemas.microsoft.com/office/drawing/2014/main" id="{A124E301-E7C0-9B3E-E867-FB73A2851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53539" y="4951345"/>
            <a:ext cx="641074" cy="641074"/>
          </a:xfrm>
          <a:prstGeom prst="rect">
            <a:avLst/>
          </a:prstGeom>
        </p:spPr>
      </p:pic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A51A64D6-26D5-4F9F-2DBD-8E3A1E540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27605" y="4943062"/>
            <a:ext cx="641074" cy="649356"/>
          </a:xfrm>
          <a:prstGeom prst="rect">
            <a:avLst/>
          </a:prstGeom>
        </p:spPr>
      </p:pic>
      <p:pic>
        <p:nvPicPr>
          <p:cNvPr id="5" name="Graphic 4" descr="Stuffed Toy with solid fill">
            <a:extLst>
              <a:ext uri="{FF2B5EF4-FFF2-40B4-BE49-F238E27FC236}">
                <a16:creationId xmlns:a16="http://schemas.microsoft.com/office/drawing/2014/main" id="{17BF6FB8-8923-1D93-8A10-56BD48BD4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827605" y="5837581"/>
            <a:ext cx="641074" cy="641075"/>
          </a:xfrm>
          <a:prstGeom prst="rect">
            <a:avLst/>
          </a:prstGeom>
        </p:spPr>
      </p:pic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DCCCC2FB-CE02-4087-72AD-82611FB18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53541" y="5837583"/>
            <a:ext cx="641073" cy="641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E4C27-8985-3B9F-FB1E-6B42E87DD44C}"/>
              </a:ext>
            </a:extLst>
          </p:cNvPr>
          <p:cNvSpPr txBox="1"/>
          <p:nvPr/>
        </p:nvSpPr>
        <p:spPr>
          <a:xfrm>
            <a:off x="6662080" y="6000992"/>
            <a:ext cx="215873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Please RSVP for free lunch</a:t>
            </a:r>
            <a:endParaRPr lang="en-US" sz="14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FAD41-511A-7DB0-FC14-37055A46CBE0}"/>
              </a:ext>
            </a:extLst>
          </p:cNvPr>
          <p:cNvSpPr txBox="1"/>
          <p:nvPr/>
        </p:nvSpPr>
        <p:spPr>
          <a:xfrm>
            <a:off x="9536145" y="6000992"/>
            <a:ext cx="215873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Childcare Provided</a:t>
            </a:r>
            <a:endParaRPr lang="en-US" sz="1400" dirty="0" err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BBEF4-8BCD-53B8-9D9E-794422D33226}"/>
              </a:ext>
            </a:extLst>
          </p:cNvPr>
          <p:cNvSpPr txBox="1"/>
          <p:nvPr/>
        </p:nvSpPr>
        <p:spPr>
          <a:xfrm>
            <a:off x="6662079" y="5007079"/>
            <a:ext cx="21587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102A3F"/>
                </a:solidFill>
              </a:rPr>
              <a:t>November 8, 2025</a:t>
            </a:r>
            <a: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  <a:t/>
            </a:r>
            <a:b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</a:br>
            <a: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  <a:t>8:40 am – 3:00 pm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3F2EFF-3E1E-1CA2-F5B7-A21A7F13B461}"/>
              </a:ext>
            </a:extLst>
          </p:cNvPr>
          <p:cNvSpPr txBox="1"/>
          <p:nvPr/>
        </p:nvSpPr>
        <p:spPr>
          <a:xfrm>
            <a:off x="9536144" y="5031928"/>
            <a:ext cx="244034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102A3F"/>
                </a:solidFill>
              </a:rPr>
              <a:t>Emmaus Free Lutheran Church</a:t>
            </a:r>
            <a: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  <a:t/>
            </a:r>
            <a:b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</a:br>
            <a:r>
              <a:rPr lang="en-US" sz="1400" b="1" dirty="0">
                <a:solidFill>
                  <a:srgbClr val="102A3F"/>
                </a:solidFill>
                <a:ea typeface="Calibri"/>
                <a:cs typeface="Calibri"/>
              </a:rPr>
              <a:t>Bloomington, MN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2EE12-6F3B-A426-3DB0-E7E62E7A9E34}"/>
              </a:ext>
            </a:extLst>
          </p:cNvPr>
          <p:cNvSpPr txBox="1"/>
          <p:nvPr/>
        </p:nvSpPr>
        <p:spPr>
          <a:xfrm>
            <a:off x="5536097" y="4260574"/>
            <a:ext cx="63958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51537"/>
                </a:solidFill>
              </a:rPr>
              <a:t>Information &amp; Registration at: aflchomemissions.org/conference/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24DB02-0890-2D7F-9217-196C2E2E4BA2}"/>
              </a:ext>
            </a:extLst>
          </p:cNvPr>
          <p:cNvSpPr txBox="1"/>
          <p:nvPr/>
        </p:nvSpPr>
        <p:spPr>
          <a:xfrm>
            <a:off x="6049618" y="3457161"/>
            <a:ext cx="5244545" cy="578882"/>
          </a:xfrm>
          <a:prstGeom prst="flowChartAlternateProcess">
            <a:avLst/>
          </a:prstGeom>
          <a:solidFill>
            <a:srgbClr val="DE5042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51537"/>
                </a:solidFill>
              </a:rPr>
              <a:t>Focused Discussions &amp; Fellowship</a:t>
            </a:r>
            <a:endParaRPr lang="en-US" sz="2800" b="1" dirty="0">
              <a:solidFill>
                <a:srgbClr val="051537"/>
              </a:solidFill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4C1A0B-7888-1895-0F31-6E0AC736B2AD}"/>
              </a:ext>
            </a:extLst>
          </p:cNvPr>
          <p:cNvSpPr txBox="1"/>
          <p:nvPr/>
        </p:nvSpPr>
        <p:spPr>
          <a:xfrm>
            <a:off x="6637683" y="1568726"/>
            <a:ext cx="4076698" cy="578882"/>
          </a:xfrm>
          <a:prstGeom prst="flowChartAlternateProcess">
            <a:avLst/>
          </a:prstGeom>
          <a:solidFill>
            <a:srgbClr val="DE5042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51537"/>
                </a:solidFill>
              </a:rPr>
              <a:t>In-depth Plenary Sessions</a:t>
            </a:r>
            <a:endParaRPr lang="en-US" sz="2800" b="1" dirty="0">
              <a:solidFill>
                <a:srgbClr val="051537"/>
              </a:solidFill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1C0329-487B-1020-9B16-52C8D8B72B9B}"/>
              </a:ext>
            </a:extLst>
          </p:cNvPr>
          <p:cNvSpPr txBox="1"/>
          <p:nvPr/>
        </p:nvSpPr>
        <p:spPr>
          <a:xfrm>
            <a:off x="7043529" y="2488095"/>
            <a:ext cx="3265002" cy="578882"/>
          </a:xfrm>
          <a:prstGeom prst="flowChartAlternateProcess">
            <a:avLst/>
          </a:prstGeom>
          <a:solidFill>
            <a:srgbClr val="DE5042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51537"/>
                </a:solidFill>
              </a:rPr>
              <a:t>Practical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G. Brubakken</dc:creator>
  <cp:lastModifiedBy>Diane G. Brubakken</cp:lastModifiedBy>
  <cp:revision>130</cp:revision>
  <dcterms:created xsi:type="dcterms:W3CDTF">2025-08-26T19:27:21Z</dcterms:created>
  <dcterms:modified xsi:type="dcterms:W3CDTF">2025-08-27T16:58:39Z</dcterms:modified>
</cp:coreProperties>
</file>